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2" r:id="rId1"/>
  </p:sldMasterIdLst>
  <p:sldIdLst>
    <p:sldId id="256" r:id="rId2"/>
    <p:sldId id="257" r:id="rId3"/>
  </p:sldIdLst>
  <p:sldSz cx="9144000" cy="74517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523"/>
  </p:normalViewPr>
  <p:slideViewPr>
    <p:cSldViewPr snapToGrid="0">
      <p:cViewPr varScale="1">
        <p:scale>
          <a:sx n="96" d="100"/>
          <a:sy n="96" d="100"/>
        </p:scale>
        <p:origin x="198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19531"/>
            <a:ext cx="7772400" cy="2594304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913881"/>
            <a:ext cx="6858000" cy="1799108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4/13/24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4589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4/13/24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8272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96736"/>
            <a:ext cx="1971675" cy="631499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396736"/>
            <a:ext cx="5800725" cy="631499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4/13/24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3977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4/13/24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238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857759"/>
            <a:ext cx="7886700" cy="309971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986793"/>
            <a:ext cx="7886700" cy="163006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4/13/24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498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983677"/>
            <a:ext cx="3886200" cy="47280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983677"/>
            <a:ext cx="3886200" cy="47280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4/13/24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0538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96737"/>
            <a:ext cx="7886700" cy="14403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826708"/>
            <a:ext cx="3868340" cy="89524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721949"/>
            <a:ext cx="3868340" cy="400357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1826708"/>
            <a:ext cx="3887391" cy="89524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2721949"/>
            <a:ext cx="3887391" cy="400357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4/13/24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5690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4/13/24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7307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4/13/24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6313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96782"/>
            <a:ext cx="2949178" cy="173873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1072912"/>
            <a:ext cx="4629150" cy="529555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235517"/>
            <a:ext cx="2949178" cy="414157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4/13/24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245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96782"/>
            <a:ext cx="2949178" cy="173873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1072912"/>
            <a:ext cx="4629150" cy="529555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235517"/>
            <a:ext cx="2949178" cy="414157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4/13/24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5855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96737"/>
            <a:ext cx="7886700" cy="14403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983677"/>
            <a:ext cx="7886700" cy="47280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906647"/>
            <a:ext cx="2057400" cy="3967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A6F9D4-CFFE-E14A-A00F-E4639AEBB2D8}" type="datetimeFigureOut">
              <a:rPr lang="en-US" smtClean="0"/>
              <a:t>4/13/24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906647"/>
            <a:ext cx="3086100" cy="3967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906647"/>
            <a:ext cx="2057400" cy="3967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2466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03EBD60-72EB-19A1-30AD-55EFA01AB56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5029200" cy="3835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69C8FA0-7924-D704-C56E-920FA238309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3616325"/>
            <a:ext cx="5029200" cy="3835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B138AFD-1F1E-23EC-70BD-60C59F5F74B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114800" y="0"/>
            <a:ext cx="5029200" cy="38354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0C250FF-56A4-8FCC-23E2-4ABF530CAA3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4114800" y="3616325"/>
            <a:ext cx="5029200" cy="38354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61DC800-20D7-3029-70B8-7B1AEA0EB949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5673871" y="3752756"/>
            <a:ext cx="2340576" cy="2218671"/>
          </a:xfrm>
          <a:prstGeom prst="rect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697A1400-E713-CD82-8C76-2F4C4105F782}"/>
              </a:ext>
            </a:extLst>
          </p:cNvPr>
          <p:cNvSpPr/>
          <p:nvPr/>
        </p:nvSpPr>
        <p:spPr>
          <a:xfrm>
            <a:off x="4881282" y="5311588"/>
            <a:ext cx="363071" cy="1613648"/>
          </a:xfrm>
          <a:prstGeom prst="rect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AE33C51-6942-F7DF-E586-6E118327DC04}"/>
              </a:ext>
            </a:extLst>
          </p:cNvPr>
          <p:cNvCxnSpPr>
            <a:cxnSpLocks/>
          </p:cNvCxnSpPr>
          <p:nvPr/>
        </p:nvCxnSpPr>
        <p:spPr>
          <a:xfrm flipV="1">
            <a:off x="4881282" y="3752756"/>
            <a:ext cx="792589" cy="1558832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EBD7A6D-C7C7-B267-DC52-6F29B103452B}"/>
              </a:ext>
            </a:extLst>
          </p:cNvPr>
          <p:cNvCxnSpPr>
            <a:cxnSpLocks/>
          </p:cNvCxnSpPr>
          <p:nvPr/>
        </p:nvCxnSpPr>
        <p:spPr>
          <a:xfrm flipV="1">
            <a:off x="5244353" y="5971427"/>
            <a:ext cx="2770094" cy="953809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ACFDED7A-0552-62C3-FC0F-04FAA074DB66}"/>
              </a:ext>
            </a:extLst>
          </p:cNvPr>
          <p:cNvSpPr/>
          <p:nvPr/>
        </p:nvSpPr>
        <p:spPr>
          <a:xfrm>
            <a:off x="4129035" y="4235824"/>
            <a:ext cx="281600" cy="20842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7193EDA-B7FF-DA6C-648E-3D046CD12A7D}"/>
              </a:ext>
            </a:extLst>
          </p:cNvPr>
          <p:cNvSpPr/>
          <p:nvPr/>
        </p:nvSpPr>
        <p:spPr>
          <a:xfrm>
            <a:off x="4129035" y="618565"/>
            <a:ext cx="281599" cy="21174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4607002-EF4C-3A1C-2203-4F3903C9DF05}"/>
              </a:ext>
            </a:extLst>
          </p:cNvPr>
          <p:cNvSpPr/>
          <p:nvPr/>
        </p:nvSpPr>
        <p:spPr>
          <a:xfrm>
            <a:off x="1385047" y="3563470"/>
            <a:ext cx="2124635" cy="1066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877F054-A139-2C82-B4AA-D1C9603EE262}"/>
              </a:ext>
            </a:extLst>
          </p:cNvPr>
          <p:cNvSpPr/>
          <p:nvPr/>
        </p:nvSpPr>
        <p:spPr>
          <a:xfrm>
            <a:off x="5136776" y="3563470"/>
            <a:ext cx="2622177" cy="528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0384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03EBD60-72EB-19A1-30AD-55EFA01AB56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5029200" cy="3835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69C8FA0-7924-D704-C56E-920FA238309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3616325"/>
            <a:ext cx="5029200" cy="3835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B138AFD-1F1E-23EC-70BD-60C59F5F74B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114800" y="0"/>
            <a:ext cx="5029200" cy="38354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0C250FF-56A4-8FCC-23E2-4ABF530CAA3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4114800" y="3616325"/>
            <a:ext cx="5029200" cy="38354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ACFDED7A-0552-62C3-FC0F-04FAA074DB66}"/>
              </a:ext>
            </a:extLst>
          </p:cNvPr>
          <p:cNvSpPr/>
          <p:nvPr/>
        </p:nvSpPr>
        <p:spPr>
          <a:xfrm>
            <a:off x="4114800" y="4235824"/>
            <a:ext cx="295835" cy="20842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7193EDA-B7FF-DA6C-648E-3D046CD12A7D}"/>
              </a:ext>
            </a:extLst>
          </p:cNvPr>
          <p:cNvSpPr/>
          <p:nvPr/>
        </p:nvSpPr>
        <p:spPr>
          <a:xfrm>
            <a:off x="4114800" y="645459"/>
            <a:ext cx="295834" cy="20905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C052F8A-CF12-E27A-22B0-162A9CB3ED44}"/>
              </a:ext>
            </a:extLst>
          </p:cNvPr>
          <p:cNvSpPr/>
          <p:nvPr/>
        </p:nvSpPr>
        <p:spPr>
          <a:xfrm>
            <a:off x="5029200" y="3570605"/>
            <a:ext cx="2729753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C91F13B-7C6C-3C1F-DC83-3C4D28A4B994}"/>
              </a:ext>
            </a:extLst>
          </p:cNvPr>
          <p:cNvSpPr/>
          <p:nvPr/>
        </p:nvSpPr>
        <p:spPr>
          <a:xfrm>
            <a:off x="914400" y="3570605"/>
            <a:ext cx="2729753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6322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49</TotalTime>
  <Words>0</Words>
  <Application>Microsoft Macintosh PowerPoint</Application>
  <PresentationFormat>Custom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Elizabeth S Duan</dc:creator>
  <cp:lastModifiedBy>Elizabeth S Duan</cp:lastModifiedBy>
  <cp:revision>8</cp:revision>
  <cp:lastPrinted>2023-08-18T04:02:25Z</cp:lastPrinted>
  <dcterms:created xsi:type="dcterms:W3CDTF">2023-08-18T03:37:38Z</dcterms:created>
  <dcterms:modified xsi:type="dcterms:W3CDTF">2024-04-13T16:40:33Z</dcterms:modified>
</cp:coreProperties>
</file>

<file path=docProps/thumbnail.jpeg>
</file>